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4" r:id="rId4"/>
    <p:sldId id="258" r:id="rId5"/>
    <p:sldId id="257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E74361A-7CAC-4F90-83C2-9ECC67070F5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6FEC1A-1919-43FD-A0D5-1F57E749C0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google.com/url?sa=i&amp;source=images&amp;cd=&amp;docid=nDYXWXsMDAD9YM&amp;tbnid=ssxH1OKgtsigcM:&amp;ved=0CAgQjRwwAA&amp;url=http://www.squidoo.com/learn-morse-code&amp;ei=PlRYUtmqCZP7yAGLtIGwCA&amp;psig=AFQjCNFhDc_K_3AKQe0w0qn0lC0ao-usGA&amp;ust=138160684620604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Successful CW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Making and Confirming QSO’s in Morse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69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software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groups have software for free or for sale at a minimum price.</a:t>
            </a:r>
          </a:p>
          <a:p>
            <a:r>
              <a:rPr lang="en-US" dirty="0" smtClean="0"/>
              <a:t>Pick ONE and learn it.</a:t>
            </a:r>
          </a:p>
          <a:p>
            <a:r>
              <a:rPr lang="en-US" dirty="0" smtClean="0"/>
              <a:t>My preference is N1MM but HRD is very popular.</a:t>
            </a:r>
          </a:p>
          <a:p>
            <a:r>
              <a:rPr lang="en-US" dirty="0" smtClean="0"/>
              <a:t>The software will allow you to program short exchanges.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Pimslear</a:t>
            </a:r>
            <a:r>
              <a:rPr lang="en-US" dirty="0" smtClean="0"/>
              <a:t> says CW is easy!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Learn the first 10 most popular words.</a:t>
            </a:r>
          </a:p>
          <a:p>
            <a:pPr lvl="1"/>
            <a:r>
              <a:rPr lang="en-US" dirty="0" smtClean="0"/>
              <a:t>CQ – Tune the radio when you hear this.</a:t>
            </a:r>
          </a:p>
          <a:p>
            <a:pPr lvl="1"/>
            <a:r>
              <a:rPr lang="en-US" dirty="0" smtClean="0"/>
              <a:t>DE – The next word is the stations call sign.</a:t>
            </a:r>
          </a:p>
          <a:p>
            <a:pPr lvl="1"/>
            <a:r>
              <a:rPr lang="en-US" dirty="0" smtClean="0"/>
              <a:t>599 – your received and sent signal report.</a:t>
            </a:r>
          </a:p>
          <a:p>
            <a:pPr lvl="1"/>
            <a:r>
              <a:rPr lang="en-US" dirty="0" smtClean="0"/>
              <a:t>TU – Thank-You </a:t>
            </a:r>
          </a:p>
          <a:p>
            <a:pPr lvl="1"/>
            <a:r>
              <a:rPr lang="en-US" dirty="0" smtClean="0"/>
              <a:t>NR – I Need your Report</a:t>
            </a:r>
          </a:p>
          <a:p>
            <a:pPr lvl="1"/>
            <a:r>
              <a:rPr lang="en-US" dirty="0" smtClean="0"/>
              <a:t>73 – Goodbye</a:t>
            </a:r>
          </a:p>
          <a:p>
            <a:pPr lvl="1"/>
            <a:r>
              <a:rPr lang="en-US" dirty="0" smtClean="0"/>
              <a:t>QRZ – your opportunity to transmit</a:t>
            </a:r>
          </a:p>
          <a:p>
            <a:pPr lvl="1"/>
            <a:r>
              <a:rPr lang="en-US" dirty="0" smtClean="0"/>
              <a:t>AGN – Please repeat</a:t>
            </a:r>
          </a:p>
          <a:p>
            <a:pPr lvl="1"/>
            <a:r>
              <a:rPr lang="en-US" dirty="0" smtClean="0"/>
              <a:t>? – di </a:t>
            </a:r>
            <a:r>
              <a:rPr lang="en-US" dirty="0" err="1" smtClean="0"/>
              <a:t>di</a:t>
            </a:r>
            <a:r>
              <a:rPr lang="en-US" dirty="0" smtClean="0"/>
              <a:t> dumb </a:t>
            </a:r>
            <a:r>
              <a:rPr lang="en-US" dirty="0" err="1" smtClean="0"/>
              <a:t>dumb</a:t>
            </a:r>
            <a:r>
              <a:rPr lang="en-US" dirty="0" smtClean="0"/>
              <a:t> di </a:t>
            </a:r>
            <a:r>
              <a:rPr lang="en-US" dirty="0" err="1" smtClean="0"/>
              <a:t>dit</a:t>
            </a:r>
            <a:endParaRPr lang="en-US" dirty="0" smtClean="0"/>
          </a:p>
          <a:p>
            <a:pPr lvl="1"/>
            <a:r>
              <a:rPr lang="en-US" dirty="0" smtClean="0"/>
              <a:t>/ - The station is operating remote</a:t>
            </a:r>
          </a:p>
          <a:p>
            <a:r>
              <a:rPr lang="en-US" dirty="0" smtClean="0"/>
              <a:t>Then: K, R, QSL, SRI, NIL, IL (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Contest &amp; DX </a:t>
            </a:r>
            <a:r>
              <a:rPr lang="en-US" dirty="0" err="1" smtClean="0"/>
              <a:t>specfics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96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Suzuki says to Get Operational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the first contact.</a:t>
            </a:r>
          </a:p>
          <a:p>
            <a:r>
              <a:rPr lang="en-US" dirty="0" smtClean="0"/>
              <a:t>Do you ‘Search and Pounce’ or call CQ?</a:t>
            </a:r>
          </a:p>
          <a:p>
            <a:r>
              <a:rPr lang="en-US" dirty="0" smtClean="0"/>
              <a:t>Use the software tools:</a:t>
            </a:r>
          </a:p>
          <a:p>
            <a:pPr lvl="1"/>
            <a:r>
              <a:rPr lang="en-US" dirty="0" smtClean="0"/>
              <a:t>Write Macros.</a:t>
            </a:r>
          </a:p>
          <a:p>
            <a:pPr lvl="1"/>
            <a:r>
              <a:rPr lang="en-US" dirty="0" smtClean="0"/>
              <a:t>Look at the Internet </a:t>
            </a:r>
            <a:r>
              <a:rPr lang="en-US" dirty="0" err="1" smtClean="0"/>
              <a:t>bandmap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CW Skimmer for working splits.</a:t>
            </a:r>
          </a:p>
          <a:p>
            <a:r>
              <a:rPr lang="en-US" dirty="0" smtClean="0"/>
              <a:t>Learn the rhythm of the other signal.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53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expect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 your station equipment.</a:t>
            </a:r>
          </a:p>
          <a:p>
            <a:r>
              <a:rPr lang="en-US" dirty="0" smtClean="0"/>
              <a:t>Try to bring a laptop to class</a:t>
            </a:r>
          </a:p>
          <a:p>
            <a:r>
              <a:rPr lang="en-US" dirty="0" smtClean="0"/>
              <a:t>Be ready to learn and practice.</a:t>
            </a:r>
          </a:p>
          <a:p>
            <a:pPr lvl="1"/>
            <a:r>
              <a:rPr lang="en-US" dirty="0" smtClean="0"/>
              <a:t>This class is your opportunity to operate.</a:t>
            </a:r>
          </a:p>
          <a:p>
            <a:pPr lvl="1"/>
            <a:r>
              <a:rPr lang="en-US" dirty="0" smtClean="0"/>
              <a:t>You need the right equipment.</a:t>
            </a:r>
          </a:p>
          <a:p>
            <a:pPr lvl="1"/>
            <a:r>
              <a:rPr lang="en-US" dirty="0" smtClean="0"/>
              <a:t>It’s a joint effort between us.</a:t>
            </a:r>
          </a:p>
          <a:p>
            <a:r>
              <a:rPr lang="en-US" dirty="0" smtClean="0"/>
              <a:t>We will listen to real on air audio.</a:t>
            </a:r>
          </a:p>
          <a:p>
            <a:r>
              <a:rPr lang="en-US" dirty="0" smtClean="0"/>
              <a:t>Software will be explained.</a:t>
            </a:r>
          </a:p>
          <a:p>
            <a:r>
              <a:rPr lang="en-US" dirty="0" smtClean="0"/>
              <a:t>CW Macros defined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7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CW Shortcuts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cut numbers? 5nn, ate, </a:t>
            </a:r>
          </a:p>
          <a:p>
            <a:r>
              <a:rPr lang="en-US" dirty="0" smtClean="0"/>
              <a:t>Setting up your radio.</a:t>
            </a:r>
          </a:p>
          <a:p>
            <a:r>
              <a:rPr lang="en-US" dirty="0" smtClean="0"/>
              <a:t>Tuning your radio to the right frequency.</a:t>
            </a:r>
          </a:p>
          <a:p>
            <a:r>
              <a:rPr lang="en-US" dirty="0" smtClean="0"/>
              <a:t>Operating Split Frequency.</a:t>
            </a:r>
          </a:p>
          <a:p>
            <a:r>
              <a:rPr lang="en-US" dirty="0" smtClean="0"/>
              <a:t>Contest and DX Shorthand</a:t>
            </a:r>
          </a:p>
          <a:p>
            <a:endParaRPr lang="en-US" dirty="0"/>
          </a:p>
        </p:txBody>
      </p:sp>
      <p:pic>
        <p:nvPicPr>
          <p:cNvPr id="1026" name="Picture 2" descr="http://i2.squidoocdn.com/resize/squidoo_images/250/draft_lens18910374module155271613photo_1321861111morse-code-cut-numbers.gi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743200"/>
            <a:ext cx="238125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62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10200"/>
            <a:ext cx="8183880" cy="1051560"/>
          </a:xfrm>
        </p:spPr>
        <p:txBody>
          <a:bodyPr/>
          <a:lstStyle/>
          <a:p>
            <a:r>
              <a:rPr lang="en-US" dirty="0" smtClean="0"/>
              <a:t>Are you ready for CW?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sessions will start at the end of October.</a:t>
            </a:r>
          </a:p>
          <a:p>
            <a:r>
              <a:rPr lang="en-US" dirty="0" smtClean="0"/>
              <a:t>Helping each other get on the air.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01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on your  ‘Want </a:t>
            </a:r>
            <a:r>
              <a:rPr lang="en-US" dirty="0" err="1" smtClean="0"/>
              <a:t>to’s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Be ready to get on the air.</a:t>
            </a:r>
          </a:p>
          <a:p>
            <a:pPr lvl="1"/>
            <a:r>
              <a:rPr lang="en-US" dirty="0" smtClean="0"/>
              <a:t>There is no magic pill for CW.</a:t>
            </a:r>
          </a:p>
          <a:p>
            <a:pPr lvl="1"/>
            <a:r>
              <a:rPr lang="en-US" dirty="0" smtClean="0"/>
              <a:t>You will need a operating station</a:t>
            </a:r>
          </a:p>
          <a:p>
            <a:r>
              <a:rPr lang="en-US" dirty="0" smtClean="0"/>
              <a:t>Create an ARRL </a:t>
            </a:r>
            <a:r>
              <a:rPr lang="en-US" dirty="0" err="1" smtClean="0"/>
              <a:t>LoTW</a:t>
            </a:r>
            <a:r>
              <a:rPr lang="en-US" dirty="0" smtClean="0"/>
              <a:t> account</a:t>
            </a:r>
          </a:p>
          <a:p>
            <a:pPr lvl="1"/>
            <a:r>
              <a:rPr lang="en-US" dirty="0" smtClean="0"/>
              <a:t>Be rewarded with confirmed contacts.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90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get on the air with CW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up your station</a:t>
            </a:r>
          </a:p>
          <a:p>
            <a:r>
              <a:rPr lang="en-US" dirty="0" smtClean="0"/>
              <a:t>Learning a few basics about operation</a:t>
            </a:r>
          </a:p>
          <a:p>
            <a:pPr lvl="1"/>
            <a:r>
              <a:rPr lang="en-US" dirty="0" smtClean="0"/>
              <a:t>The radio</a:t>
            </a:r>
          </a:p>
          <a:p>
            <a:pPr lvl="1"/>
            <a:r>
              <a:rPr lang="en-US" dirty="0" smtClean="0"/>
              <a:t>The computer</a:t>
            </a:r>
          </a:p>
          <a:p>
            <a:pPr lvl="1"/>
            <a:r>
              <a:rPr lang="en-US" dirty="0" smtClean="0"/>
              <a:t>The interface</a:t>
            </a:r>
          </a:p>
          <a:p>
            <a:pPr lvl="1"/>
            <a:r>
              <a:rPr lang="en-US" dirty="0" smtClean="0"/>
              <a:t>The software</a:t>
            </a:r>
          </a:p>
          <a:p>
            <a:r>
              <a:rPr lang="en-US" dirty="0" smtClean="0"/>
              <a:t>Learn CW words and techniques</a:t>
            </a:r>
          </a:p>
          <a:p>
            <a:r>
              <a:rPr lang="en-US" dirty="0" smtClean="0"/>
              <a:t>Setup a logbook with </a:t>
            </a:r>
            <a:r>
              <a:rPr lang="en-US" dirty="0" err="1" smtClean="0"/>
              <a:t>LoTW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600200"/>
            <a:ext cx="21336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92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Station Set-up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HF Antenna</a:t>
            </a:r>
          </a:p>
          <a:p>
            <a:r>
              <a:rPr lang="en-US" dirty="0" smtClean="0"/>
              <a:t>A computer controlled Radio</a:t>
            </a:r>
          </a:p>
          <a:p>
            <a:r>
              <a:rPr lang="en-US" dirty="0" smtClean="0"/>
              <a:t>An Interface</a:t>
            </a:r>
          </a:p>
          <a:p>
            <a:r>
              <a:rPr lang="en-US" dirty="0" smtClean="0"/>
              <a:t>A computer</a:t>
            </a:r>
          </a:p>
          <a:p>
            <a:r>
              <a:rPr lang="en-US" dirty="0" smtClean="0"/>
              <a:t>Software</a:t>
            </a:r>
          </a:p>
          <a:p>
            <a:r>
              <a:rPr lang="en-US" dirty="0" smtClean="0"/>
              <a:t>Lastly, a key or </a:t>
            </a:r>
            <a:r>
              <a:rPr lang="en-US" dirty="0" err="1" smtClean="0"/>
              <a:t>keyer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755422"/>
            <a:ext cx="2738364" cy="409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54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Antenna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antenna can be used to work CW.</a:t>
            </a:r>
          </a:p>
          <a:p>
            <a:r>
              <a:rPr lang="en-US" dirty="0" smtClean="0"/>
              <a:t>A dipole, a vertical or a </a:t>
            </a:r>
            <a:r>
              <a:rPr lang="en-US" dirty="0" err="1" smtClean="0"/>
              <a:t>Yagi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can always upgrade later.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783" y="2286000"/>
            <a:ext cx="3740920" cy="25042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86000"/>
            <a:ext cx="3352800" cy="250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00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Right Radio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gimmicks here:</a:t>
            </a:r>
          </a:p>
          <a:p>
            <a:r>
              <a:rPr lang="en-US" dirty="0" smtClean="0"/>
              <a:t>Your choice of various manufacturers.</a:t>
            </a:r>
          </a:p>
          <a:p>
            <a:r>
              <a:rPr lang="en-US" dirty="0" smtClean="0"/>
              <a:t>The radio should be capable of accepting a radio interface.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00500" y="2476500"/>
            <a:ext cx="33528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69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companies provide these radio interface products.</a:t>
            </a:r>
          </a:p>
          <a:p>
            <a:r>
              <a:rPr lang="en-US" dirty="0" smtClean="0"/>
              <a:t>West Mountain Radio has the </a:t>
            </a:r>
            <a:r>
              <a:rPr lang="en-US" dirty="0" err="1" smtClean="0"/>
              <a:t>RigBlaster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MicroKeyer</a:t>
            </a:r>
            <a:r>
              <a:rPr lang="en-US" dirty="0" smtClean="0"/>
              <a:t> is the top of the line.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WinKeyer</a:t>
            </a:r>
            <a:r>
              <a:rPr lang="en-US" dirty="0" smtClean="0"/>
              <a:t> is basic and is an excellent device.</a:t>
            </a:r>
          </a:p>
          <a:p>
            <a:r>
              <a:rPr lang="en-US" dirty="0" smtClean="0"/>
              <a:t>The interface has a port for your key (If you must use one)</a:t>
            </a:r>
            <a:endParaRPr lang="en-US" dirty="0"/>
          </a:p>
        </p:txBody>
      </p:sp>
      <p:sp>
        <p:nvSpPr>
          <p:cNvPr id="4" name="AutoShape 2" descr="data:image/jpeg;base64,/9j/4AAQSkZJRgABAQAAAQABAAD/2wCEAAkGBhMSEBUUExMWFRQWFhgVGBgYGBoYGhgYGhkVGhUZGhgYHSYeGBojGhoWHzAgJygrLCwuHB4xNTAqNicrLCoBCQoKDgwOGg8PGjQlHyQxMDQ2KjA1Lyw0NC0yLCwqNTUqLCwuLTQ1MzIsLSwtNDUvKTU1LDQsLCwzLC8yLCw0Kf/AABEIANkA6AMBIgACEQEDEQH/xAAbAAACAwEBAQAAAAAAAAAAAAAABQMEBgIBB//EAE4QAAEDAgMEAwwHBQcCBgMBAAECAxEABBIhMQUTIkEGUWEUFSMyUlNxc5GT0tMzQlSBkrLRNGKUobMHFiRDcrHw1OFkoqPB4uNFg/E2/8QAGgEBAAIDAQAAAAAAAAAAAAAAAAQFAQIDBv/EADIRAQACAQEEBwYGAwAAAAAAAAABAgMRBBIhMSJBUWFxsfATFIGR0eEFM1KhwfEyU7L/2gAMAwEAAhEDEQA/APuFFFFAUUUUBRRRQFRXN0htOJaglOkqMDszNS0UGJ2h05dbedCENutpALcKQAr6OPCb2STLmQb4cIJPlQq/tAfS0CWW1r4AQHEicSSVmJJThMDnmFdlbyigx2zem61PFLqWkIlYCwsEHDkkjPIKzVJ9GtUj0/uNyfAtb3AY8ICMW7QRlIPjlU6DgwgkkGt9RQYVv+0B8ukbhrd40pBLoBwkrxLJBIyGARESSZjTxrpndL3RHcyJLynEuKwwlKmt0kKxZKUFOZkRwzkMju6KDEf33dDTavBOKIXvAQGykhTYRCQ6sxBcOpxYABEiYL/ptdB5e7TblvCnACoE4sLRUCsLAjEpwYoA4ezPfUUGEV07fCGiEtrJFxjBKWzwFJYOEOLwYxiEEkyQcoio19PbrdqhpgLCVYSXJBUG3lJ4AcwVpbb8b606EVv6KDE/39dhzwTZKCoIO8A3kFEKynDkVGM8UcNanZ21m3gMK0FeEKUlKgrDpOY1AOUxV2igKKKKAooooCiiigKKKKAooooE9mq4dSpQeQkbx1IG6mAhxaBnjzMJFWO5bjz6Pc//ADrzYX0R9a//AF3aY0C/uW48+j3P/wA64YdeTcJbW4laVNuLyRhIKFMgZ4jIIcPsFM6XP/tjXqX/AM9rQMa8WsAEkwAJJOgHM17Su7QpdzgDq0JDWKEYRJKozlJ5UER6YWkgb5JkE5AwIAOZjLUZak5agip2OkVutaUIdSpSioACTOEFSvuga9o6xUCeizYmFrz1yaz4QnzfkgJ9Aiu09H0g4g64FdY3c+3dzQNqKQ2m11oSEqS46cbwx9SUPKQMZSnKAUcpIxGDhNN7O5xoCikpnkdR2HLX2jtNBPRSYW91jxb9vBLmWEEQd5uuQOUonPPD20W7V6lYxOMKQVAmUqx4eGQCIBIzzjMnQDIA5ooooCiiighuLxDcY1pTiOESYk9VcDaTUEhxBCRKoUDAhJkwcslJP3jrqhtZaXHN0WFPYUhZIUlIAWVpA4lDFOBUjTIVTt9ktoHDYLHCUTjbkpISDnvNeEZ6znOZoHov24neJgx9YcwCP5EH7xXCtqshGMuowxM4hpw/En2jrpE/sJlw8di5MhRO8bkkYdTvZPiiZ6zzJntrZjScWHZyhi8bNiFeJkQXsxwIy7KBt38t/PN/jGcYdM881JH31ZtrlLiQtBCknQjny/3pL3IgqKjYuTxfXa+sQVADfQmSJyjMk8zN6xvuJLRYca4CU4i2RCChMcDijPEnWgY0UUUBS2/W4X220ObsFtxZISlRJSpkDxpgcZ/lVi+2ihrDiniOEAAkkwTy7AaoMXqXbpspCgA08MxH1rU/7EUFnve99pV7tv4aO9732lXu2/hphRQKHw80tol8rCnAgpKEDIhXNIBByFe1LtfVj16fyrooDYX0R9a//XdpjS7YX0R9a/8A13aY0BS5/wDbGvUv/ntaY0uf/bGvUv8A57WgY0vH7YfUD85phS8fth9QPzmgiV0ptgrDvM8WDxVeNllp2j0ZdYq7a37bmLAtKsJKVQdCJEEctDVEbRtFYjwEoxKVwaYVQo+LyVz++rllcNKxbuMjxQkpzzBmQJMgj7jQIrfZDjyVnG2E7y5QAW1k4VPLxgkOgGSkchH86u22yrhpsobdZSJUR4JZIKiTze0GgHIADQV3su+bQhQWtKSXriApQBPh3BlPbTRp5KgFJIUDoQZB9BFBmO9//wCPz3Y8JOc7iOEYvKD2UeSmvEvuOjuhQ47WEECc1jK8gfWBTkntFauKpbQvFNxgaLmKckz2c4IGROpGnsCraPXDqA4lbSUL4kAtrUcBzQSd6nMpgkQImOVQ7XdvG2VLQ5blQKfGZciCtIOj06E/fFSI245hJ7lcySSE5yYS0QPFgSVrGZngOU5DP9KrUXe6LwvLdIKwstLfAwhQwApaEFalRBIMAK54aDUbm686z7lfzq9LVxhXK2ycCsOBsoOKOEytxQ9oqn0Oti3bYDviUrUCXlOKUo5cSS9xhBEEA6ZjOJLygQtIfNwrCtCFdz2+PG2XJViudClxIGc9dXdxdeeY9wv59es/tbvqWPz3Vc9IbbHbqAClEFKgE8ylQIBgiUmIPYTQWNl3RdYacUIK20LIGgKkgkD7zXW0bktsuLEShCl56cKSc+zKlHQhjDaIUUKbKwlWAmQkYEhISZIPCBJGRUVGob1aG33F3SHC0XEBtRlbKeBsSptJOCFhRxqTA1kcwaBm686z7lfzqoXKLkPDjbU53PcbvChSAFYreMWJa5zjlWgpc9+2Nepf/Pa0HamXyEkOpRwiQpvGcUZ5hQH8q57lufPt+5/+ymFFAuNpcefb9z/9lVmWHE3jeNaVeBejCjBHHbz9Yzy9lWNodIWWVFLhIIEnKcv0jOdO3I1XttoIeum1ImA08M/9Vooadigf5GDQOqKKKBdtfVj16fyroo2vqx69P5V0UBsL6I+tf/ru0xpdsL6I+tf/AK7tMaApHtq8U1cNKS2XDubgYUzOtuU6A6qCUzyxScgaeUl2taNuXLW8QhYDL5AWEkTjtQPGBjqmg82Ztx5x/drtVtowqO8OKMQWpITmgDMAK156VYcdCbsqUYAYkk/6zUVvse1Vkbe2Cs8ghs5Seyou4mGbhcNtoQbcYwlCQCMZ1AGdBcItc5DIOZM4AdQTIOY4kg58wOYru1ftwSltTQJOYQUyVQNQOcR/KlLtzYYlSygnik7oGYLuLlJzbd9lT2FxZKdO7QgOIIE7uIK5iFRzz9M0EFlsIO4nC6sEPPhMJaOEb9wwCpsmJAOZ1+6r9vsRTacKLh1KRJgJZ5kk/wCV1kmqdntVTcpDeIF19RViACR3StJkRP1kxGvF1ZubK5LjYURhJ1EzB6p5n0ZdUigrd7XPtTv4WPlUd7HPtTv4WPlVQYtVhO9N9KFJUAqBgJcKQ0RKiBBMCNZGnOa3tHm3UBd4FBRUQ2ptIUoakBWKcpBoLPexz7U7+Fj5VV9obAcdbKO7HkyUmQljkoK81ziKc0UC7vY59qd/Cx8qo7nZTpbWkXC1FSFJAWEJTJBAktoSsCeo01ooENuw6LhSEOIGC3t0qxoU4SQX88W8T/MGrgYuubzHuF/9RVG6b3r7pQy6SjC0pSLhTUwkLHClQ03muutcjZ6/NXH8Yv46B3Y227aQ3M4EJROk4QBMctK52jab1lxucONCkTExiSRMSJ166TiwX5q5/i1fMr0sOabm5/iR8ygY7m586z7lfzqX7QtnlulGNBUq3dCCkLbiVMTKgpRHKCB7a8Nq5H0Vz/Ej5kGrOyGhvFYkupWlIHhHd5wqJOUKMGUZznkKCyuwcMf4hxOQBCQ2RIGZ40KVn6a472OfanfwsfKpjRQLTspz7S7+Fj5VQM2qkXbcuKcll6MQQI47eYwITr200uLpKAMR1MCASSYJyCQScgT6AaWM37bt22W1BQDTwJHXjtv+ezroHFFFFAu2vqx69P5V0UbX1Y9en8q6KA2F9EfWv/13ahf6V26HFoWpSSglJUW14MQb3hSF4cKlYM4BnI86m2F9EfWv/wBd2qrnRC3Up9ZTLjysRchONBwoSMCoyjACJnPrGVAxsNooeBKQsYThIWhbagYB8VYBiCM6pbSSo3LQSATundch9LaZ5Z5a/dVzZ9mpsHG6t1RMyrCIyAASlAAAyn0k/dC/+2Nepf8Az2tB1aWkOYtyEQkjEFSdRAjqj/YVwtAN2QRILAkH/WaZUvH7YfUD85oLirZB1Sk+kDt/U+014LZA0SkRmIA166loNBmrTYe+C1F5xI3twnCA3ASX14hmgkgkAmTyFXWejykN7tNy6lHFkA1PESTB3cjMn0VVs9vtMhaF4sQcdXkJ4VXTqAfxU7sr1LraXEeKoSJyPsoEK9jy53LgPcwl7IQmFApDQ7Q6VO9kIqMNPLSX3Eq3tthSgYc17s/4lSB1PJlIHYk1qJqltK9cRG7a3kgk5xopGUxHilZz5pFBXtbN9aAtb7iFKGIoSlqETnh4kEmNJnOKT9LNpi1ZVj2nuHSgqbDncwKo6kqQMXV99NhtS4g/4YzBgYhnG756CcS8teDtpdtpDjrSXXbZoobC1rbWqFEpPgxO7UCiBiIyk4eQOIL2zVi4RjYv1OokpxN9zrTI1EpbidKnuLF9KeF9azibyO7TkHEFeaUD6gUI7a96P2S2Wd2sIThUQjAoq4MsOIlCZUPFmMwASSSaZzQI7Rt8u3G7cbSnfaKaUszumZzDqf8AapL5d000tzeMqwJKsIYWJgTE78x6YNWNk+M/69X5W6VdOrUqtwtLO+UjEQklISQRhIUVHh1BBAMFI5E0GlqptS4UhAwFIUpaEAqBI4lAHhCkk5SYkVzse13bCEQRAMggDMklWQJCRJJABgCBypTYFLT4Fw25vnHXt04qXUQVrKUpWCQxKCAEnDMQJIoGe4uvPM+4X8+l6UXG9dAUhTk2xJSktjd41lYAUV54cXPnlBzrQUus/wBquP8ASz/sugmubZ1SpQ9gEaYEq++TUXcT/wBp/wDTTTCigVu7LdVGJ8KgyJaQYI0OfOq1ns8tXaBiSQWXcktpbAhVqPq65BI9CRV++2y0yYcVGh0J1JA09CvYapW2023rtstmQGHToRkXGACJ1EpUPuoHWITE50TWUv8Aogty+Nzw5OsKCYRiKUAYjvCguIIUAcIUEqAKTGImqeyOiVwybfgYxt7kqeJClBCW2kLaEoxCAlaU4VAEGVcwQ0+19WPXp/Kuija+rHr0flXRQGwvoj61/wDru0xpdsL6I+tf/ru0xoClz/7Y16l/89rXrSQU4luKErUBxlInEoAD2aVTvlhm6aVxqll8RJV9a3I9pEekigeUtKwLzMgeAGp/fNQ2/SAqxTbupwpKsxmcgQEjnkRU1sW7lOJy3gpOGHUAkZJJiRpny6qC/v0+UPaK8L6fKHtFVu8lv5hr3aP0o7yW/mGvdo/SgXbK2U24laypyS8/4rzqRk85olCwkfcKu94m/Kf/AIi4+ZV5llKEhKUhKRoAAAOegrugXd4m/Kf/AIi4+ZR3ib8p/wDiLj5lMaKBd3ib8p/+IuPmVDedFmXW1NrL5SoQR3TcCf8A1Kb0UC7vE35T/wDEXHzKgvejwUkBC1zjQTjdeWISoEwC5kcsjypxRQI7JLylPltxtKd8oAKaUoyAkHMOpn2VO9YXDiShbzRSdYZUDE8iXiB7DUO0bNlCxwvlbqirC066mSAMRwpcSkcvTVfA2CBur2SCQO6HZIESQN/oJHtHXQaOaqbSsy4kBKglSVpWCRiEpMwQFCR99LrKzacKk/4lCkYSQt98GFTBydIOhq6dio8p7373x0AGrjzrPuV/OpcLN1bjgxpxJdYWVALQMKQCQAFqkxlmYM8taYHYjflvfxD/AMyrFpYpbxYcRKiCSpalnIADNZMCOVBHc2KlKkPOoHUndx/5kE/zqLvUv7S//wCl8qmNKLvbykLUkMOKwnNQ0jggzEaq0mQATFBIrYpJBNw6SNCQySPQd1lyqvbWG6u0calSy6cwgRC7fyEJ/nOgr09IzJHc7uoElJAMrwgyR5ML9HaKLS8LtwysoU2Sy/wq1HhLaPaINA6ooooF219WPXp/Kuija+rHr0/lXRQGwvoj61/+u7TGl2wvoj61/wDru0xoE94mWEwhK/CkwpWESla1AgyM5A9GZgxBNo2aXLtkKxZMvnhWpH17XmggmotptFTCMLKXjvzwleCBicBUDzImMPOal2iHO62d2UA7l+cYJEY7XySM6Cx3ia63ffvfHR3ia63ffvfHRguvLY/Av46MF15bH4F/HQHeJrrd9+98dHeJrrd9+98dGC68tj8C/jowXXlsfgX8dAd4mut3373x0d4mut3373x0YLry2PwL+OjBdeWx+Bfx0B3ia63ffvfHR3ia63ffvfHRguvLY/Av46MF15bH4F/HQHeJrrd9+98dLb1DLayjBcKIAPC86dQo+c14Tl1Z0ywXXlsfgX8dGC68tj8C/joEqLq3IJCLiEpJUS+tKRBSIxKeCZM8yNJ5ieujTDT7RkuFSSQSLouTJURm0+qMo1im+7uvLY/Av46hsrG6bQEBxkxOeBfMk+c7aCtd7Ea7pYHhMw7/AJz3Un9+vlWyekN0rozcPG5eLyVOhLhdWVgB2zAheKRkSPvOYkz9T2gt9NwwVOW6cnYJSoDRPWusjZ/2dob2W5s7u1s73eK32EAJly3VGDGZ+jP1h6DBoHvQ3ZyXWm1rU6parS0WpReelSlNqKiTjzk1Pt8ssONJlwZ4lTd4JThcEAO3CSeLCdIy15V50bsnmiWm3mFhpi2axYVZhCVpBgOZHKY7abXNlcrLZ3jIwLx+IvPhWmPpP3p+6grXiLdspCt8SpIUIfcORIHne0enQSYFQ2j1s4tKEi4KiYPhXeHKZJDpAER7Y5GGuC68tj8C/joDV15TH4F/HQe94mut3373x0d4mut3373x0YLry2PwL+OjBdeWx+Bfx0B3ia63ffvfHVZqwS3eN4cWbL04lrXou30xqMa8qs4Lry2PwL+OqzQd7sb3pQfAvRgSofXt5nEo9lA5ooooF219WPXp/Kuija+rHr0/lXRQGwvoj61/+u7TGl2wvoj61/8Aru0xoFve9DzaQsSEuqWM4zClgadhNev/ALY16l/89rUNyfBIIbUsh7RPIbxeJREEEBOIxGZiIMEcbXfWi5aKEY1bp4YZjLeWsxOU+kgUDqikQ2rdgGbZJUIyCwAeCfGP75A5wAo55TPbbQfLgCmQlEkKVizAwgpMTnKpHZQNqK5xjroxjroOqK5xjroxjroOqK5xjroxjroOqK5xjroxjroINoWinEYUuKbMpViTrwkED0EgSOYkc6oW+xXkuBartxcAApKUAEAycgIE6SBPbTbGOujGOugSOdHXSAkXS8IJMKQhzWMpcBOWft9FRJ6KrCYFwZkmSy0dTPNJy1Ech6KaX20ihSEIRjUvFAxBIASATmZ6xURv35A7nEkE/SZZROeCBqMuf3Gg8Y2MpLakb5UqUlQUEpQQAoKiEASCBhPZXF1sNa2wkXLqCFLUVJ1ONRUBnyToOz+Vmy2kVrWhaMCkBJ8YKBCsUZgDyTVzGOugTq2A7hQBdvApA4sjJClKzByMgxnySntljs+2WhGFbpdM+MQlJjqhOVT4x10Yx10HVFc4x10Yx10HVLnv2xr1L357ajaV48gp3TaXAZxSoJjNEemQV/eBVe2fUu5aK04Vbl6U9XHbc5z9POgc0UUUC7a+rHr0/lXRRtfVj16fyrooDYX0R9a//XdpjSTY+1WUtqSp5tKg8/IK0gjw7uoJyq937t/Pte8R+tAv2kyFNNShxcXBPg9QQp2Ccjw+wTGdTbQs23LtkOISsBl8gKSFAHHa55iurLbVuEfTteMv/MR5au2qtzd727a7neaJDL85b3IrtoyQ4mM+c0DDvBbfZ2fdo/SjvBbfZ2fdo/SudxdeeZ9wv59G4uvPM+4X8+g67wW32dn3aP0o7wW32dn3aP0rncXXnmfcL+fRuLrzzPuF/PoOu8Ft9nZ92j9KO8Ft9nZ92j9K53F155n3C/n0bi688z7hfz6DrvBbfZ2fdo/SjvBbfZ2fdo/SudxdeeZ9wv59G4uvPM+4X8+g67wW32dn3aP0pffbPbQvCixaWOHMNpGpWFZ4YyhPP62cRV7cXXnmfcL+fRuLrzzPuF/PoE7LKFTOz2khKVFRKBGSQUgANlRmeQJGeU5UdGdnsOJWFWzGTjhkNk+M64cPhGUZp8XKdOVN91c+eY9wv59QWlhcNgpD7JlS15sqnjWpZ/z9JURQRXew7fulgdzswQ7Pg0dSY5V8Y2L/AP5S5/1PdXnrLsn+f/b7JfNXIfZUXWoAcEi3cIEhOsPHWKzFp/Zu03s1ezxcOFDm8UXd0QUlS2FAYZz+jP8APMcwZ9B9jsKYaxMNH/B2ZzbQcy2qTpqaudJbBhsICbZjNbZktqHiuIOHwbC81eLnGvOo+jlg82S22+2pDTLDIUphYndhafPDiAifTyppdWNw4kAvswFoXkyrVCwof5+hKYoK7oskYQu3aClJQqA0k+NPIpCsoOqQdMpyryzXYOrShFu2VKnLco4YEmTERmMwTqKYdz3Ou9Y9wv59eJtLkTDrAnX/AA688o8/1ACgk7wW32dn3aP0o7wW32dn3aP0rncXXnmfcL+fRuLrzzPuF/PoOu8Ft9nZ92j9KrN2DbV43u20Ill6cKUpmF28TAz1NT7i688z7hfz6rtNui8b3i0K8C9GBtSI47eZlxc8uqgc0UUUC7a+rHr0/lXRXu19WPXp/KuigullPkj2CjcJ8kewUst7+4cBUhtrCFuIEuLk4FqRJAbgThmKl3t15tj3q/lUF7cJ8kewV6lsDQAegUkf264gkLNsjCYOJ5ac4CoktQTBSfvHXUf95VSRithASqS6sJIUMSYVusJkScjyoNDRWbT0qJUBitgThiXHADjSlSIUWokpUkxPOpHekpSopK7QKBwkb9UgzEEbvLOg0FFZ0dKJ/wAyz/iD8urNntV54EtC3WEnCSl1ZAMAxO66iKBzRS7e3Xm2Per+VXVleuF1bbiEJKUIWChZVOIrEHElMeL260F+ioV3aQcOp5gZx6ToPvry2vErKgnPDAJ5Z9R50E9FcLdAIGeZgQCeROfVpzrk3KZj/wBqBVcdEbdeKd5xkqUA4sAqKgomJiZH/Mqmc6ONKCQcfCHADjVihzx+KZPKOqBTFDoOlVLvaZQ5u0tOOKw4zg3YgEkCd4tPMHSaCkOiLEzLpMESXXJAJBMGZEkCpmOjTSFBQLshWIAurInElXikxEpGVSd9HPsr34rf51HfRz7K9+K3+dQeDo+yMfCeNLiDnHC6cSwI0zzHVyqFjonbox4Uq8JBVK1EmCTqT2/8OdT99HPsr34rf51HfRz7K9+K3+dQc7N6PtMKxNlzxcMFxSkgZaJJgaCmdLu+jn2V78Vv86jvo59le/Fb/OoGNFLu+jn2V78Vv86jvo59le/Fb/OoGNVbzZjbpBWmSkEAgqSQDEiUkZHCn2CoO+jn2V78Vv8AOo76OfZXvxW/zqA7wM+Sr3jnxUd4GfJV7xz4qO+jn2V78Vv86jvo59le/Fb/ADqDtrYjKVBQSZSZEqWqDBEwpRE5miolbZUnDjt3kJKkIxEskArUlCZCXSYxKGgNFAt2dcOAKCQ6RvnfFCIgvPkwSg6RoTzFN7RKloCt46mZyUlsHIkZjB99KdmqVgVhfweGuJGDF/nuRrkI7In051axOfaueXghpGhyz66Dq/tYVJUVcClGUNkkpKAB9ET9Y8qqhw4c2ncMAwENGFcSQI3cHIaidedXHrpJUlO8OLdrGLCRnLWeQET2R2VwpTmcXUax4IGOrXM5f+3bIWjskHVRyM+I1rAAP0fUAPuFV2NkJWCVHMqX9RrkpQmd3M9tdW7ygqVP4k+Tu4ziNQMhOcVEh0KTKXlIILgHCSM3CZKTkTAgdU0FhGwkCIyjIQhnLl5upmdnYBCVqSNcktD/AGbqiUq+1K6vox29kT2xypgi/QAJVJjXCc+3Sg97lV51fsb+Cqlq2RduSoq8C1rh8t7yQKud8G/K/kf0qnavpVduYTPgWuRH13uugz+0dsbhlhUFaFpVKZyJ5K/e9Ewat9DdsKuVOqVAw4QlI0CTM5achnFW7/o0l9MOThTiwAZYczpA0Iyj0RVvYeykMpISjDnrGZHprlu33tdeCbOTB7DSK9Oevq011+3JfcBlOY1PKZyPOcudQJXGoM88x15nXSasLaBgkSQZHYYIy6siRVZ1pUKhCSZ4ZJzGXjaRzGp5V1QkrR4sgec5g/7c5qsj9sV6hP511aZQQTIAEDQyZzmcsuXM1VR+2K9Qn866BhRUF7fIZQVuKCUjmf8AYdZ7BWF250vU8CEks28lKlAjeHKeITKExyGeYz5Vzvkini74sFsnh2nPSPp01bnA2UrcmCc8CO1RTmY8kZ+iudi9Om1qDb6kocPirE7teeUKOQJyOpGcTMgYK4fSpCRwtpKRxJ8RZTnxQeHPPsgGBUFltAJBSQFpIykk4SfrACq/3u0W1nkvI/DKWxcOf7z67P5fY9pW7i24bXu1yIMEjtmCP+RSZjYlzjWoXpIwOIAjFhWSvCSCSkqTiTy+rEZzWb2H0sWwBB3tviCQCQFSRMNyZyzGE5dUa1pLLY9pcoxoUsgTkFlJSSUqgp5EECJ7DJgET6ZYuo8uC2Pw7U1zsW6WEnushQS4OFOEKxYsBIBiUjDnE5ffXjOxrkLSo3MgLBI4804gYzUYyBEZ+Mf3cMjnQ+3UZIWfFObiiAUKUpJAJgEEnOr2ytkN26MDeKMvGUVEwlKBJOeiRXVwfPts9Obxu5fQ2U4G1qT9GDCQqBJ9gk1TV/aFfAZlI9LYqntYnuq+gu/SLnB4p8J/mfu/96W7QRKCJcBOUkAczzj0VQ5MuSJnpT1+b2ODZ8FqxE44nhHlEnif7R77ykH/APX+hrs/2jX37nuz+tZdhZTnicEQSUdQ1xZaRNXUuKkHE9qjPDxZLGmQ01T21rTLlmNd+W+XZ9npaaxij14NxsHpI9dtOb7DLdxaAQnDrcIkEE68NFL+h6pF0SVGbqzzUIUf8TzHX/zKirnZ5mccTM+tXl9urWue0VjSOHD4QcMXboDgSpQCXXpgmPpnDnGkiRIz7aZ90updAKzMoSQSSlXCnhHgzBOaie09VLbW0StK5VhJedIGEHV97UEjXCqPQT100dsxjxAEJlMpLaSIgSMzkSefb6I7oYS+6ltJI0ad4is4jCkZ+Lme2c9cqqsPvkq8IqN2pWZIgQcxAz1Bzz4RmJqx3GAACiVFLgxYAnNSgUACZySI+6uBsnMnizSB9GMjiBJBxZSJEdtB1b368sS5AcQkJUpSVAqkJSSEcUkg5zkO2uH711B8dLfj8yoTvFgfU1J7NBymvXLElI9JOLdpEpgYQYMHrn0cjXD7ITBCW0ZqycSkjNxShGY+qOvlprQCNsuJUkrdSpOIiAFAEgJESG5yxpV9yuqmKdvAz4mQnxl6cIn6LTiT7aWG3UdC3MnINoIIhECNQeFc65KPUInFovPwbemXgufB26ZL/wDL1UFwbbMwEToJlcZ4IzLf76fbRZOqVduFScPgWxEzMOPidBkdR2EaVW73mQSDEjINIAywSMwTnC+fMdVS7MbCbt0BJHgWzmANXHyBw8hp7NaBVtjpQi3eU2UKUQoqkHrmPrV3sHpEm4dCEIKMMrkkkckn6373OqXSbom89cKcSUBJHMmeGTyBqbot0Xet3lLXhUMOCEmeaFcwMoqNFsm/p1Li2PYvdd6J6enfza5pw4ElWaiBOEZTGfXAmaR7J6Sqffdaw4d2FZ8yQqPFUJT6KbIUUpbGFKSYCgASBkZjCI8aM8hrVDZmxEoWt5Hju4wqSYzUTIEGM6723tY0VuOccVtvxx04eOv0cdF+kRu0rJQEYIGsySJ+6odvbY7mdW4EFZ3KAEjrxuZnsEcpNWtjbJZtCtKFagKUCZOXPrGUe0VIW0uXKgQFJLCPv411iItu6TPFtlti9rrjjo9j5dt3pAt/CvGVvSVJSICWwDlhTJCgRP72WYINKxtpTqyXgQvxgpIyyGUp5DTPlH31uekvQMpVvmADGeEifb+oz651rLOIS6uFeDdxSZhKQnDlASniGIA8xmfTVbkpMT0lzgzVmsTTjp1dn2ZTbTboBKfolAFQT/upOkTnlwjTKobHahbABzR1E6deE5lP+3WK0TzBbTi8UQFYVAgEHmnqJz7DCsgBnntrbPBI3KSlZVCkkEBPaUxwySAI4TPLnJxzWa7sq7PXJF/aVn7HmxtoBKpacQlJOalDiQSPrR1xHMZZHUVoLHaeFeNlZbcTwwMRU4qZIVj5ZzBHMHLKknQzoIp1JdDhgLAlCgFKyMg4xCEiSCIVoRCq3SrJltCrYsOrShKVYkohtBM4EpcUcRUeIlZKs5xKTMVicOsa1bRtWlunx7dPXE82J0wS4rdPANvAxrwKOWQP1TmOE9eRNaOvjwySQUlxps8YEBSVLScOM4cwRBmBoMQByrS9BNu3K17sgrZGWNUymBoDniE8uXXoDnHnmLbl+bObZImk5ccxp65fRk9rz3VewHPpF+IYA8J9frH/AH9IV7RcWPqrw/vHnJ7aZbXbJur3hWqHF5pVhCfCHNQ+sMtM9D6RRuW4BxhWGQDJnyhnx5GQeX6mqyRrPHv85ejwW3YjTsjs/THf/BO1eQrImTlA+t2R1dnOmyHCpQne5FJEHM8Y5eVOKD1xS5mxK1HAnQ9cmCYTTFIxRAcjEn62Z4844uvIGNRPaEadTN9ev14tZ0MOVz437TZ+N437QNe2ivehg4bnIj/E2eSjJ/aBqZMn7z6TrRVzs35UfHzl5Xb/AM+fh/zDa7NtW3GCHEpUN8+YVHnnhz7CfbVlexLdWZaQqRHXl/wUrZs940ISlSg5dSFEjhU85MAcyQBJyFMUbOWUiHVs6yhvdFMkkkytsnOakIRNYbA3jTaw3bgEYkgtuKUJA+tvJJgDOrv931ykxbSjxfBL4fR4XKm9jaBptDYJIQkJBMSY5mABPoApfYv3LraXAplIWMQBQskA6CcYn2UFUdGlQBhtoBxDwS8jw5/S68Kc+yvV9HFGJTamJiWV5TM/5naav7u68tj3a/mVwNqq7iL5SMQZU5GeGUpJjriRQVe8C8+G1zM/Qr11kDeZGo2ejSkKCkptsSTiB3ThIJIzBLvYn2CrlxcXDeFSlNKSXG0EBC0njWlEglZGWKdOVNqCrsu7LrDThABW2hZA0BUkEge2oGv2xz1DX53q62XssspCQ84tCUhCUrDcACAM0NpJMCMyaXbXviy86sLbRDLObhhEbx4qBPKUhWfLXlQM9oOERlkQoTCiZIgZJGmpmeVdouUoAxqCSqFQeWQESQJzHUPRSix6UJSD3S/bJyywKVyUUqJKuU4R6ZFMu60PNJW0UuIUThIXE5KHCRz1FBLc3DYIxLwlJxaxyIz6xBP/AAUMJWEDDhPEYlRgpJJB8XWDpp21SsHCogHCcJSYKzjTKVemdMuvipvQVxbStRUlMEADmTrM5ZcuZ0FVGGwm7IAgBhMAf610zpPd7zule6w49y3GLSN6rF9+GY7YoHFZzpJ0NbuBiSAlzWdJP3aHt9oNWlG9BMbsjFkSPq4lwdRnh3eWX188xDDZu93Sd/h3scWDxZkxE9kVrasWjSW1L2pOtZ4vkd9auMKKH064RvCJKUgzlnA556H+VVNoWQIxYlAKC0hQVxqTmIcAJlOET9xOeQr7LtHZbb6cLiZ7eYr55trok9aErYkoIggZZHWD9U9mnVGlQr4ZpxryWuLaaZeF+E/tJK3tZNtuk2zamwkQo4iorJIJBHirHoSFeLllhpvd7cRbrLzqnEKSUqWykFSipxPg8JJlIPUoZeLoICNFsXFoDLZSocgriQUwMSiTKM4zMdk893sDoPDhuLhRW8oAE6ZCCAByE8zxf6dKzhva0y02vFjx0rpz+c/0T7H2bdbRc3twC0zBAt9Akk+MSIJWUyCNczpz+g2GzkMoCUAAAR7PRoOzSpmmgkAJEAV3UyKxzVu9Omj4rthqbm+OAqCXFkkKw4PCakfX9HZSXaFqpcBLZ4lJSkhepKlJAiYMnKeUds072q+2i/ud42FgvL9I45JEii3uUFtTibZENQVqKxPHiSkpECCDnI0jqyqi1jfn4+fg9fat4xROnCYrx6uUR29vcTq2YbZ1SFwSIBgnsOusxlB0nTKrotVZSlZlSfrRMqGU4ssoEx2+i3ckHGDbpxJKUKIWkQVCEYcoBzSZ7PTXN5doacW2q3RiSqDxBQERpCc8suzXWa1nhOtuXrudKTvxFaRx6+Phx/y7z/oe3hF0CCmLmzyJxEf4kc+fporjoS4FIuCBANxZGOqbgUVcbLOuKJ8fN5n8RiY2i0T3eUH7jfWhyUuP4gWrgAy+4pHE23mmFE6xmPTVxtxCRwOXTc5lKWFqGI6mXLdSj1a8q0RrypKAQd0/+JvP4Yf9LVux2i000hsB8hCQkEsPSY5mGgJ9AFNKKCl39b8l7+Hf+XSZbLZaLW/vA2UlGEW58UggiTbTodZmtNRQKb+/adRh/wAQniSoKTbuyChSVpjE0Rqkaiq3dP8A4m8/hh/0tP6KBPabRSgkqdunBEQq2UAO3gt0mfvqB51Tr6i2wXElLKSHULbTAW8VEbxIkgYdAdRT+uk0GcNncmf8JaZpEgmYVMnRPEJAMZZjU61IUXgCEpt7dKUwYxGPFGSRh4eIqE9XVWgooFFyq51QwySDIxLORhOYhPavq5dcUPXF5lhaaPMys5ZJJAyzM4hPYDzim9FAqs7i7xIDrTeElWJSFk4RBKciBOeFP84qDaV4lu4XieQyVW4CFLKQMWNeYCiAqJGVPK9FBkTtBSkidqWyTAnCG9QqTmV6FPDp2+mW12lhEK2nbrySBO7ByIkyF5kiR981qaKDPbP2whKiXdoW7iYAABbRBykyFmeeXbV5XSG0Ig3DBHrUfFTOigQ215YNqKkvsAkz9KjL0Z//AMq5/eO1+0se9R8VMqKxERHJmZmeZb/eO1+0se9R8VH947X7Sx71HxUyorLDFXuxNlOuLcU+3iWoqVFwBmdcsWVV/wC62yPPo/iE/FW9orjODFPHdhKjbNoiNIvPzlgv7rbI8+j+IT8VH91tkfaEfxCf1re0Vj3fF+mGfftp/wBk/OWMt7WxYRgtnkKU4/bSkOpWThfbOQBnIFRorZGva61rFY0hHve17b1p1l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MSEBUUExMWFRQWFhgVGBgYGBoYGhgYGhkVGhUZGhgYHSYeGBojGhoWHzAgJygrLCwuHB4xNTAqNicrLCoBCQoKDgwOGg8PGjQlHyQxMDQ2KjA1Lyw0NC0yLCwqNTUqLCwuLTQ1MzIsLSwtNDUvKTU1LDQsLCwzLC8yLCw0Kf/AABEIANkA6AMBIgACEQEDEQH/xAAbAAACAwEBAQAAAAAAAAAAAAAABQMEBgIBB//EAE4QAAEDAgMEAwwHBQcCBgMBAAECAxEABBIhMQUTIkEGUWEUFSMyUlNxc5GT0tMzQlSBkrLRNGKUobMHFiRDcrHw1OFkoqPB4uNFg/E2/8QAGgEBAAIDAQAAAAAAAAAAAAAAAAQFAQIDBv/EADIRAQACAQEEBwYGAwAAAAAAAAABAgMRBBIhMSJBUWFxsfATFIGR0eEFM1KhwfEyU7L/2gAMAwEAAhEDEQA/APuFFFFAUUUUBRRRQFRXN0htOJaglOkqMDszNS0UGJ2h05dbedCENutpALcKQAr6OPCb2STLmQb4cIJPlQq/tAfS0CWW1r4AQHEicSSVmJJThMDnmFdlbyigx2zem61PFLqWkIlYCwsEHDkkjPIKzVJ9GtUj0/uNyfAtb3AY8ICMW7QRlIPjlU6DgwgkkGt9RQYVv+0B8ukbhrd40pBLoBwkrxLJBIyGARESSZjTxrpndL3RHcyJLynEuKwwlKmt0kKxZKUFOZkRwzkMju6KDEf33dDTavBOKIXvAQGykhTYRCQ6sxBcOpxYABEiYL/ptdB5e7TblvCnACoE4sLRUCsLAjEpwYoA4ezPfUUGEV07fCGiEtrJFxjBKWzwFJYOEOLwYxiEEkyQcoio19PbrdqhpgLCVYSXJBUG3lJ4AcwVpbb8b606EVv6KDE/39dhzwTZKCoIO8A3kFEKynDkVGM8UcNanZ21m3gMK0FeEKUlKgrDpOY1AOUxV2igKKKKAooooCiiigKKKKAooooE9mq4dSpQeQkbx1IG6mAhxaBnjzMJFWO5bjz6Pc//ADrzYX0R9a//AF3aY0C/uW48+j3P/wA64YdeTcJbW4laVNuLyRhIKFMgZ4jIIcPsFM6XP/tjXqX/AM9rQMa8WsAEkwAJJOgHM17Su7QpdzgDq0JDWKEYRJKozlJ5UER6YWkgb5JkE5AwIAOZjLUZak5agip2OkVutaUIdSpSioACTOEFSvuga9o6xUCeizYmFrz1yaz4QnzfkgJ9Aiu09H0g4g64FdY3c+3dzQNqKQ2m11oSEqS46cbwx9SUPKQMZSnKAUcpIxGDhNN7O5xoCikpnkdR2HLX2jtNBPRSYW91jxb9vBLmWEEQd5uuQOUonPPD20W7V6lYxOMKQVAmUqx4eGQCIBIzzjMnQDIA5ooooCiiighuLxDcY1pTiOESYk9VcDaTUEhxBCRKoUDAhJkwcslJP3jrqhtZaXHN0WFPYUhZIUlIAWVpA4lDFOBUjTIVTt9ktoHDYLHCUTjbkpISDnvNeEZ6znOZoHov24neJgx9YcwCP5EH7xXCtqshGMuowxM4hpw/En2jrpE/sJlw8di5MhRO8bkkYdTvZPiiZ6zzJntrZjScWHZyhi8bNiFeJkQXsxwIy7KBt38t/PN/jGcYdM881JH31ZtrlLiQtBCknQjny/3pL3IgqKjYuTxfXa+sQVADfQmSJyjMk8zN6xvuJLRYca4CU4i2RCChMcDijPEnWgY0UUUBS2/W4X220ObsFtxZISlRJSpkDxpgcZ/lVi+2ihrDiniOEAAkkwTy7AaoMXqXbpspCgA08MxH1rU/7EUFnve99pV7tv4aO9732lXu2/hphRQKHw80tol8rCnAgpKEDIhXNIBByFe1LtfVj16fyrooDYX0R9a//XdpjS7YX0R9a/8A13aY0BS5/wDbGvUv/ntaY0uf/bGvUv8A57WgY0vH7YfUD85phS8fth9QPzmgiV0ptgrDvM8WDxVeNllp2j0ZdYq7a37bmLAtKsJKVQdCJEEctDVEbRtFYjwEoxKVwaYVQo+LyVz++rllcNKxbuMjxQkpzzBmQJMgj7jQIrfZDjyVnG2E7y5QAW1k4VPLxgkOgGSkchH86u22yrhpsobdZSJUR4JZIKiTze0GgHIADQV3su+bQhQWtKSXriApQBPh3BlPbTRp5KgFJIUDoQZB9BFBmO9//wCPz3Y8JOc7iOEYvKD2UeSmvEvuOjuhQ47WEECc1jK8gfWBTkntFauKpbQvFNxgaLmKckz2c4IGROpGnsCraPXDqA4lbSUL4kAtrUcBzQSd6nMpgkQImOVQ7XdvG2VLQ5blQKfGZciCtIOj06E/fFSI245hJ7lcySSE5yYS0QPFgSVrGZngOU5DP9KrUXe6LwvLdIKwstLfAwhQwApaEFalRBIMAK54aDUbm686z7lfzq9LVxhXK2ycCsOBsoOKOEytxQ9oqn0Oti3bYDviUrUCXlOKUo5cSS9xhBEEA6ZjOJLygQtIfNwrCtCFdz2+PG2XJViudClxIGc9dXdxdeeY9wv59es/tbvqWPz3Vc9IbbHbqAClEFKgE8ylQIBgiUmIPYTQWNl3RdYacUIK20LIGgKkgkD7zXW0bktsuLEShCl56cKSc+zKlHQhjDaIUUKbKwlWAmQkYEhISZIPCBJGRUVGob1aG33F3SHC0XEBtRlbKeBsSptJOCFhRxqTA1kcwaBm686z7lfzqoXKLkPDjbU53PcbvChSAFYreMWJa5zjlWgpc9+2Nepf/Pa0HamXyEkOpRwiQpvGcUZ5hQH8q57lufPt+5/+ymFFAuNpcefb9z/9lVmWHE3jeNaVeBejCjBHHbz9Yzy9lWNodIWWVFLhIIEnKcv0jOdO3I1XttoIeum1ImA08M/9Vooadigf5GDQOqKKKBdtfVj16fyroo2vqx69P5V0UBsL6I+tf/ru0xpdsL6I+tf/AK7tMaApHtq8U1cNKS2XDubgYUzOtuU6A6qCUzyxScgaeUl2taNuXLW8QhYDL5AWEkTjtQPGBjqmg82Ztx5x/drtVtowqO8OKMQWpITmgDMAK156VYcdCbsqUYAYkk/6zUVvse1Vkbe2Cs8ghs5Seyou4mGbhcNtoQbcYwlCQCMZ1AGdBcItc5DIOZM4AdQTIOY4kg58wOYru1ftwSltTQJOYQUyVQNQOcR/KlLtzYYlSygnik7oGYLuLlJzbd9lT2FxZKdO7QgOIIE7uIK5iFRzz9M0EFlsIO4nC6sEPPhMJaOEb9wwCpsmJAOZ1+6r9vsRTacKLh1KRJgJZ5kk/wCV1kmqdntVTcpDeIF19RViACR3StJkRP1kxGvF1ZubK5LjYURhJ1EzB6p5n0ZdUigrd7XPtTv4WPlUd7HPtTv4WPlVQYtVhO9N9KFJUAqBgJcKQ0RKiBBMCNZGnOa3tHm3UBd4FBRUQ2ptIUoakBWKcpBoLPexz7U7+Fj5VV9obAcdbKO7HkyUmQljkoK81ziKc0UC7vY59qd/Cx8qo7nZTpbWkXC1FSFJAWEJTJBAktoSsCeo01ooENuw6LhSEOIGC3t0qxoU4SQX88W8T/MGrgYuubzHuF/9RVG6b3r7pQy6SjC0pSLhTUwkLHClQ03muutcjZ6/NXH8Yv46B3Y227aQ3M4EJROk4QBMctK52jab1lxucONCkTExiSRMSJ166TiwX5q5/i1fMr0sOabm5/iR8ygY7m586z7lfzqX7QtnlulGNBUq3dCCkLbiVMTKgpRHKCB7a8Nq5H0Vz/Ej5kGrOyGhvFYkupWlIHhHd5wqJOUKMGUZznkKCyuwcMf4hxOQBCQ2RIGZ40KVn6a472OfanfwsfKpjRQLTspz7S7+Fj5VQM2qkXbcuKcll6MQQI47eYwITr200uLpKAMR1MCASSYJyCQScgT6AaWM37bt22W1BQDTwJHXjtv+ezroHFFFFAu2vqx69P5V0UbX1Y9en8q6KA2F9EfWv/13ahf6V26HFoWpSSglJUW14MQb3hSF4cKlYM4BnI86m2F9EfWv/wBd2qrnRC3Up9ZTLjysRchONBwoSMCoyjACJnPrGVAxsNooeBKQsYThIWhbagYB8VYBiCM6pbSSo3LQSATundch9LaZ5Z5a/dVzZ9mpsHG6t1RMyrCIyAASlAAAyn0k/dC/+2Nepf8Az2tB1aWkOYtyEQkjEFSdRAjqj/YVwtAN2QRILAkH/WaZUvH7YfUD85oLirZB1Sk+kDt/U+014LZA0SkRmIA166loNBmrTYe+C1F5xI3twnCA3ASX14hmgkgkAmTyFXWejykN7tNy6lHFkA1PESTB3cjMn0VVs9vtMhaF4sQcdXkJ4VXTqAfxU7sr1LraXEeKoSJyPsoEK9jy53LgPcwl7IQmFApDQ7Q6VO9kIqMNPLSX3Eq3tthSgYc17s/4lSB1PJlIHYk1qJqltK9cRG7a3kgk5xopGUxHilZz5pFBXtbN9aAtb7iFKGIoSlqETnh4kEmNJnOKT9LNpi1ZVj2nuHSgqbDncwKo6kqQMXV99NhtS4g/4YzBgYhnG756CcS8teDtpdtpDjrSXXbZoobC1rbWqFEpPgxO7UCiBiIyk4eQOIL2zVi4RjYv1OokpxN9zrTI1EpbidKnuLF9KeF9azibyO7TkHEFeaUD6gUI7a96P2S2Wd2sIThUQjAoq4MsOIlCZUPFmMwASSSaZzQI7Rt8u3G7cbSnfaKaUszumZzDqf8AapL5d000tzeMqwJKsIYWJgTE78x6YNWNk+M/69X5W6VdOrUqtwtLO+UjEQklISQRhIUVHh1BBAMFI5E0GlqptS4UhAwFIUpaEAqBI4lAHhCkk5SYkVzse13bCEQRAMggDMklWQJCRJJABgCBypTYFLT4Fw25vnHXt04qXUQVrKUpWCQxKCAEnDMQJIoGe4uvPM+4X8+l6UXG9dAUhTk2xJSktjd41lYAUV54cXPnlBzrQUus/wBquP8ASz/sugmubZ1SpQ9gEaYEq++TUXcT/wBp/wDTTTCigVu7LdVGJ8KgyJaQYI0OfOq1ns8tXaBiSQWXcktpbAhVqPq65BI9CRV++2y0yYcVGh0J1JA09CvYapW2023rtstmQGHToRkXGACJ1EpUPuoHWITE50TWUv8Aogty+Nzw5OsKCYRiKUAYjvCguIIUAcIUEqAKTGImqeyOiVwybfgYxt7kqeJClBCW2kLaEoxCAlaU4VAEGVcwQ0+19WPXp/Kuija+rHr0flXRQGwvoj61/wDru0xpdsL6I+tf/ru0xoClz/7Y16l/89rXrSQU4luKErUBxlInEoAD2aVTvlhm6aVxqll8RJV9a3I9pEekigeUtKwLzMgeAGp/fNQ2/SAqxTbupwpKsxmcgQEjnkRU1sW7lOJy3gpOGHUAkZJJiRpny6qC/v0+UPaK8L6fKHtFVu8lv5hr3aP0o7yW/mGvdo/SgXbK2U24laypyS8/4rzqRk85olCwkfcKu94m/Kf/AIi4+ZV5llKEhKUhKRoAAAOegrugXd4m/Kf/AIi4+ZR3ib8p/wDiLj5lMaKBd3ib8p/+IuPmVDedFmXW1NrL5SoQR3TcCf8A1Kb0UC7vE35T/wDEXHzKgvejwUkBC1zjQTjdeWISoEwC5kcsjypxRQI7JLylPltxtKd8oAKaUoyAkHMOpn2VO9YXDiShbzRSdYZUDE8iXiB7DUO0bNlCxwvlbqirC066mSAMRwpcSkcvTVfA2CBur2SCQO6HZIESQN/oJHtHXQaOaqbSsy4kBKglSVpWCRiEpMwQFCR99LrKzacKk/4lCkYSQt98GFTBydIOhq6dio8p7373x0AGrjzrPuV/OpcLN1bjgxpxJdYWVALQMKQCQAFqkxlmYM8taYHYjflvfxD/AMyrFpYpbxYcRKiCSpalnIADNZMCOVBHc2KlKkPOoHUndx/5kE/zqLvUv7S//wCl8qmNKLvbykLUkMOKwnNQ0jggzEaq0mQATFBIrYpJBNw6SNCQySPQd1lyqvbWG6u0calSy6cwgRC7fyEJ/nOgr09IzJHc7uoElJAMrwgyR5ML9HaKLS8LtwysoU2Sy/wq1HhLaPaINA6ooooF219WPXp/Kuija+rHr0/lXRQGwvoj61/+u7TGl2wvoj61/wDru0xoE94mWEwhK/CkwpWESla1AgyM5A9GZgxBNo2aXLtkKxZMvnhWpH17XmggmotptFTCMLKXjvzwleCBicBUDzImMPOal2iHO62d2UA7l+cYJEY7XySM6Cx3ia63ffvfHR3ia63ffvfHRguvLY/Av46MF15bH4F/HQHeJrrd9+98dHeJrrd9+98dGC68tj8C/jowXXlsfgX8dAd4mut3373x0d4mut3373x0YLry2PwL+OjBdeWx+Bfx0B3ia63ffvfHR3ia63ffvfHRguvLY/Av46MF15bH4F/HQHeJrrd9+98dLb1DLayjBcKIAPC86dQo+c14Tl1Z0ywXXlsfgX8dGC68tj8C/joEqLq3IJCLiEpJUS+tKRBSIxKeCZM8yNJ5ieujTDT7RkuFSSQSLouTJURm0+qMo1im+7uvLY/Av46hsrG6bQEBxkxOeBfMk+c7aCtd7Ea7pYHhMw7/AJz3Un9+vlWyekN0rozcPG5eLyVOhLhdWVgB2zAheKRkSPvOYkz9T2gt9NwwVOW6cnYJSoDRPWusjZ/2dob2W5s7u1s73eK32EAJly3VGDGZ+jP1h6DBoHvQ3ZyXWm1rU6parS0WpReelSlNqKiTjzk1Pt8ssONJlwZ4lTd4JThcEAO3CSeLCdIy15V50bsnmiWm3mFhpi2axYVZhCVpBgOZHKY7abXNlcrLZ3jIwLx+IvPhWmPpP3p+6grXiLdspCt8SpIUIfcORIHne0enQSYFQ2j1s4tKEi4KiYPhXeHKZJDpAER7Y5GGuC68tj8C/joDV15TH4F/HQe94mut3373x0d4mut3373x0YLry2PwL+OjBdeWx+Bfx0B3ia63ffvfHVZqwS3eN4cWbL04lrXou30xqMa8qs4Lry2PwL+OqzQd7sb3pQfAvRgSofXt5nEo9lA5ooooF219WPXp/Kuija+rHr0/lXRQGwvoj61/+u7TGl2wvoj61/8Aru0xoFve9DzaQsSEuqWM4zClgadhNev/ALY16l/89rUNyfBIIbUsh7RPIbxeJREEEBOIxGZiIMEcbXfWi5aKEY1bp4YZjLeWsxOU+kgUDqikQ2rdgGbZJUIyCwAeCfGP75A5wAo55TPbbQfLgCmQlEkKVizAwgpMTnKpHZQNqK5xjroxjroOqK5xjroxjroOqK5xjroxjroOqK5xjroxjroINoWinEYUuKbMpViTrwkED0EgSOYkc6oW+xXkuBartxcAApKUAEAycgIE6SBPbTbGOujGOugSOdHXSAkXS8IJMKQhzWMpcBOWft9FRJ6KrCYFwZkmSy0dTPNJy1Ech6KaX20ihSEIRjUvFAxBIASATmZ6xURv35A7nEkE/SZZROeCBqMuf3Gg8Y2MpLakb5UqUlQUEpQQAoKiEASCBhPZXF1sNa2wkXLqCFLUVJ1ONRUBnyToOz+Vmy2kVrWhaMCkBJ8YKBCsUZgDyTVzGOugTq2A7hQBdvApA4sjJClKzByMgxnySntljs+2WhGFbpdM+MQlJjqhOVT4x10Yx10HVFc4x10Yx10HVLnv2xr1L357ajaV48gp3TaXAZxSoJjNEemQV/eBVe2fUu5aK04Vbl6U9XHbc5z9POgc0UUUC7a+rHr0/lXRRtfVj16fyrooDYX0R9a//XdpjSTY+1WUtqSp5tKg8/IK0gjw7uoJyq937t/Pte8R+tAv2kyFNNShxcXBPg9QQp2Ccjw+wTGdTbQs23LtkOISsBl8gKSFAHHa55iurLbVuEfTteMv/MR5au2qtzd727a7neaJDL85b3IrtoyQ4mM+c0DDvBbfZ2fdo/SjvBbfZ2fdo/SudxdeeZ9wv59G4uvPM+4X8+g67wW32dn3aP0o7wW32dn3aP0rncXXnmfcL+fRuLrzzPuF/PoOu8Ft9nZ92j9KO8Ft9nZ92j9K53F155n3C/n0bi688z7hfz6DrvBbfZ2fdo/SjvBbfZ2fdo/SudxdeeZ9wv59G4uvPM+4X8+g67wW32dn3aP0pffbPbQvCixaWOHMNpGpWFZ4YyhPP62cRV7cXXnmfcL+fRuLrzzPuF/PoE7LKFTOz2khKVFRKBGSQUgANlRmeQJGeU5UdGdnsOJWFWzGTjhkNk+M64cPhGUZp8XKdOVN91c+eY9wv59QWlhcNgpD7JlS15sqnjWpZ/z9JURQRXew7fulgdzswQ7Pg0dSY5V8Y2L/AP5S5/1PdXnrLsn+f/b7JfNXIfZUXWoAcEi3cIEhOsPHWKzFp/Zu03s1ezxcOFDm8UXd0QUlS2FAYZz+jP8APMcwZ9B9jsKYaxMNH/B2ZzbQcy2qTpqaudJbBhsICbZjNbZktqHiuIOHwbC81eLnGvOo+jlg82S22+2pDTLDIUphYndhafPDiAifTyppdWNw4kAvswFoXkyrVCwof5+hKYoK7oskYQu3aClJQqA0k+NPIpCsoOqQdMpyryzXYOrShFu2VKnLco4YEmTERmMwTqKYdz3Ou9Y9wv59eJtLkTDrAnX/AA688o8/1ACgk7wW32dn3aP0o7wW32dn3aP0rncXXnmfcL+fRuLrzzPuF/PoOu8Ft9nZ92j9KrN2DbV43u20Ill6cKUpmF28TAz1NT7i688z7hfz6rtNui8b3i0K8C9GBtSI47eZlxc8uqgc0UUUC7a+rHr0/lXRXu19WPXp/KuigullPkj2CjcJ8kewUst7+4cBUhtrCFuIEuLk4FqRJAbgThmKl3t15tj3q/lUF7cJ8kewV6lsDQAegUkf264gkLNsjCYOJ5ac4CoktQTBSfvHXUf95VSRithASqS6sJIUMSYVusJkScjyoNDRWbT0qJUBitgThiXHADjSlSIUWokpUkxPOpHekpSopK7QKBwkb9UgzEEbvLOg0FFZ0dKJ/wAyz/iD8urNntV54EtC3WEnCSl1ZAMAxO66iKBzRS7e3Xm2Per+VXVleuF1bbiEJKUIWChZVOIrEHElMeL260F+ioV3aQcOp5gZx6ToPvry2vErKgnPDAJ5Z9R50E9FcLdAIGeZgQCeROfVpzrk3KZj/wBqBVcdEbdeKd5xkqUA4sAqKgomJiZH/Mqmc6ONKCQcfCHADjVihzx+KZPKOqBTFDoOlVLvaZQ5u0tOOKw4zg3YgEkCd4tPMHSaCkOiLEzLpMESXXJAJBMGZEkCpmOjTSFBQLshWIAurInElXikxEpGVSd9HPsr34rf51HfRz7K9+K3+dQeDo+yMfCeNLiDnHC6cSwI0zzHVyqFjonbox4Uq8JBVK1EmCTqT2/8OdT99HPsr34rf51HfRz7K9+K3+dQc7N6PtMKxNlzxcMFxSkgZaJJgaCmdLu+jn2V78Vv86jvo59le/Fb/OoGNFLu+jn2V78Vv86jvo59le/Fb/OoGNVbzZjbpBWmSkEAgqSQDEiUkZHCn2CoO+jn2V78Vv8AOo76OfZXvxW/zqA7wM+Sr3jnxUd4GfJV7xz4qO+jn2V78Vv86jvo59le/Fb/ADqDtrYjKVBQSZSZEqWqDBEwpRE5miolbZUnDjt3kJKkIxEskArUlCZCXSYxKGgNFAt2dcOAKCQ6RvnfFCIgvPkwSg6RoTzFN7RKloCt46mZyUlsHIkZjB99KdmqVgVhfweGuJGDF/nuRrkI7In051axOfaueXghpGhyz66Dq/tYVJUVcClGUNkkpKAB9ET9Y8qqhw4c2ncMAwENGFcSQI3cHIaidedXHrpJUlO8OLdrGLCRnLWeQET2R2VwpTmcXUax4IGOrXM5f+3bIWjskHVRyM+I1rAAP0fUAPuFV2NkJWCVHMqX9RrkpQmd3M9tdW7ygqVP4k+Tu4ziNQMhOcVEh0KTKXlIILgHCSM3CZKTkTAgdU0FhGwkCIyjIQhnLl5upmdnYBCVqSNcktD/AGbqiUq+1K6vox29kT2xypgi/QAJVJjXCc+3Sg97lV51fsb+Cqlq2RduSoq8C1rh8t7yQKud8G/K/kf0qnavpVduYTPgWuRH13uugz+0dsbhlhUFaFpVKZyJ5K/e9Ewat9DdsKuVOqVAw4QlI0CTM5achnFW7/o0l9MOThTiwAZYczpA0Iyj0RVvYeykMpISjDnrGZHprlu33tdeCbOTB7DSK9Oevq011+3JfcBlOY1PKZyPOcudQJXGoM88x15nXSasLaBgkSQZHYYIy6siRVZ1pUKhCSZ4ZJzGXjaRzGp5V1QkrR4sgec5g/7c5qsj9sV6hP511aZQQTIAEDQyZzmcsuXM1VR+2K9Qn866BhRUF7fIZQVuKCUjmf8AYdZ7BWF250vU8CEks28lKlAjeHKeITKExyGeYz5Vzvkini74sFsnh2nPSPp01bnA2UrcmCc8CO1RTmY8kZ+iudi9Om1qDb6kocPirE7teeUKOQJyOpGcTMgYK4fSpCRwtpKRxJ8RZTnxQeHPPsgGBUFltAJBSQFpIykk4SfrACq/3u0W1nkvI/DKWxcOf7z67P5fY9pW7i24bXu1yIMEjtmCP+RSZjYlzjWoXpIwOIAjFhWSvCSCSkqTiTy+rEZzWb2H0sWwBB3tviCQCQFSRMNyZyzGE5dUa1pLLY9pcoxoUsgTkFlJSSUqgp5EECJ7DJgET6ZYuo8uC2Pw7U1zsW6WEnushQS4OFOEKxYsBIBiUjDnE5ffXjOxrkLSo3MgLBI4804gYzUYyBEZ+Mf3cMjnQ+3UZIWfFObiiAUKUpJAJgEEnOr2ytkN26MDeKMvGUVEwlKBJOeiRXVwfPts9Obxu5fQ2U4G1qT9GDCQqBJ9gk1TV/aFfAZlI9LYqntYnuq+gu/SLnB4p8J/mfu/96W7QRKCJcBOUkAczzj0VQ5MuSJnpT1+b2ODZ8FqxE44nhHlEnif7R77ykH/APX+hrs/2jX37nuz+tZdhZTnicEQSUdQ1xZaRNXUuKkHE9qjPDxZLGmQ01T21rTLlmNd+W+XZ9npaaxij14NxsHpI9dtOb7DLdxaAQnDrcIkEE68NFL+h6pF0SVGbqzzUIUf8TzHX/zKirnZ5mccTM+tXl9urWue0VjSOHD4QcMXboDgSpQCXXpgmPpnDnGkiRIz7aZ90updAKzMoSQSSlXCnhHgzBOaie09VLbW0StK5VhJedIGEHV97UEjXCqPQT100dsxjxAEJlMpLaSIgSMzkSefb6I7oYS+6ltJI0ad4is4jCkZ+Lme2c9cqqsPvkq8IqN2pWZIgQcxAz1Bzz4RmJqx3GAACiVFLgxYAnNSgUACZySI+6uBsnMnizSB9GMjiBJBxZSJEdtB1b368sS5AcQkJUpSVAqkJSSEcUkg5zkO2uH711B8dLfj8yoTvFgfU1J7NBymvXLElI9JOLdpEpgYQYMHrn0cjXD7ITBCW0ZqycSkjNxShGY+qOvlprQCNsuJUkrdSpOIiAFAEgJESG5yxpV9yuqmKdvAz4mQnxl6cIn6LTiT7aWG3UdC3MnINoIIhECNQeFc65KPUInFovPwbemXgufB26ZL/wDL1UFwbbMwEToJlcZ4IzLf76fbRZOqVduFScPgWxEzMOPidBkdR2EaVW73mQSDEjINIAywSMwTnC+fMdVS7MbCbt0BJHgWzmANXHyBw8hp7NaBVtjpQi3eU2UKUQoqkHrmPrV3sHpEm4dCEIKMMrkkkckn6373OqXSbom89cKcSUBJHMmeGTyBqbot0Xet3lLXhUMOCEmeaFcwMoqNFsm/p1Li2PYvdd6J6enfza5pw4ElWaiBOEZTGfXAmaR7J6Sqffdaw4d2FZ8yQqPFUJT6KbIUUpbGFKSYCgASBkZjCI8aM8hrVDZmxEoWt5Hju4wqSYzUTIEGM6723tY0VuOccVtvxx04eOv0cdF+kRu0rJQEYIGsySJ+6odvbY7mdW4EFZ3KAEjrxuZnsEcpNWtjbJZtCtKFagKUCZOXPrGUe0VIW0uXKgQFJLCPv411iItu6TPFtlti9rrjjo9j5dt3pAt/CvGVvSVJSICWwDlhTJCgRP72WYINKxtpTqyXgQvxgpIyyGUp5DTPlH31uekvQMpVvmADGeEifb+oz651rLOIS6uFeDdxSZhKQnDlASniGIA8xmfTVbkpMT0lzgzVmsTTjp1dn2ZTbTboBKfolAFQT/upOkTnlwjTKobHahbABzR1E6deE5lP+3WK0TzBbTi8UQFYVAgEHmnqJz7DCsgBnntrbPBI3KSlZVCkkEBPaUxwySAI4TPLnJxzWa7sq7PXJF/aVn7HmxtoBKpacQlJOalDiQSPrR1xHMZZHUVoLHaeFeNlZbcTwwMRU4qZIVj5ZzBHMHLKknQzoIp1JdDhgLAlCgFKyMg4xCEiSCIVoRCq3SrJltCrYsOrShKVYkohtBM4EpcUcRUeIlZKs5xKTMVicOsa1bRtWlunx7dPXE82J0wS4rdPANvAxrwKOWQP1TmOE9eRNaOvjwySQUlxps8YEBSVLScOM4cwRBmBoMQByrS9BNu3K17sgrZGWNUymBoDniE8uXXoDnHnmLbl+bObZImk5ccxp65fRk9rz3VewHPpF+IYA8J9frH/AH9IV7RcWPqrw/vHnJ7aZbXbJur3hWqHF5pVhCfCHNQ+sMtM9D6RRuW4BxhWGQDJnyhnx5GQeX6mqyRrPHv85ejwW3YjTsjs/THf/BO1eQrImTlA+t2R1dnOmyHCpQne5FJEHM8Y5eVOKD1xS5mxK1HAnQ9cmCYTTFIxRAcjEn62Z4844uvIGNRPaEadTN9ev14tZ0MOVz437TZ+N437QNe2ivehg4bnIj/E2eSjJ/aBqZMn7z6TrRVzs35UfHzl5Xb/AM+fh/zDa7NtW3GCHEpUN8+YVHnnhz7CfbVlexLdWZaQqRHXl/wUrZs940ISlSg5dSFEjhU85MAcyQBJyFMUbOWUiHVs6yhvdFMkkkytsnOakIRNYbA3jTaw3bgEYkgtuKUJA+tvJJgDOrv931ykxbSjxfBL4fR4XKm9jaBptDYJIQkJBMSY5mABPoApfYv3LraXAplIWMQBQskA6CcYn2UFUdGlQBhtoBxDwS8jw5/S68Kc+yvV9HFGJTamJiWV5TM/5naav7u68tj3a/mVwNqq7iL5SMQZU5GeGUpJjriRQVe8C8+G1zM/Qr11kDeZGo2ejSkKCkptsSTiB3ThIJIzBLvYn2CrlxcXDeFSlNKSXG0EBC0njWlEglZGWKdOVNqCrsu7LrDThABW2hZA0BUkEge2oGv2xz1DX53q62XssspCQ84tCUhCUrDcACAM0NpJMCMyaXbXviy86sLbRDLObhhEbx4qBPKUhWfLXlQM9oOERlkQoTCiZIgZJGmpmeVdouUoAxqCSqFQeWQESQJzHUPRSix6UJSD3S/bJyywKVyUUqJKuU4R6ZFMu60PNJW0UuIUThIXE5KHCRz1FBLc3DYIxLwlJxaxyIz6xBP/AAUMJWEDDhPEYlRgpJJB8XWDpp21SsHCogHCcJSYKzjTKVemdMuvipvQVxbStRUlMEADmTrM5ZcuZ0FVGGwm7IAgBhMAf610zpPd7zule6w49y3GLSN6rF9+GY7YoHFZzpJ0NbuBiSAlzWdJP3aHt9oNWlG9BMbsjFkSPq4lwdRnh3eWX188xDDZu93Sd/h3scWDxZkxE9kVrasWjSW1L2pOtZ4vkd9auMKKH064RvCJKUgzlnA556H+VVNoWQIxYlAKC0hQVxqTmIcAJlOET9xOeQr7LtHZbb6cLiZ7eYr55trok9aErYkoIggZZHWD9U9mnVGlQr4ZpxryWuLaaZeF+E/tJK3tZNtuk2zamwkQo4iorJIJBHirHoSFeLllhpvd7cRbrLzqnEKSUqWykFSipxPg8JJlIPUoZeLoICNFsXFoDLZSocgriQUwMSiTKM4zMdk893sDoPDhuLhRW8oAE6ZCCAByE8zxf6dKzhva0y02vFjx0rpz+c/0T7H2bdbRc3twC0zBAt9Akk+MSIJWUyCNczpz+g2GzkMoCUAAAR7PRoOzSpmmgkAJEAV3UyKxzVu9Omj4rthqbm+OAqCXFkkKw4PCakfX9HZSXaFqpcBLZ4lJSkhepKlJAiYMnKeUds072q+2i/ud42FgvL9I45JEii3uUFtTibZENQVqKxPHiSkpECCDnI0jqyqi1jfn4+fg9fat4xROnCYrx6uUR29vcTq2YbZ1SFwSIBgnsOusxlB0nTKrotVZSlZlSfrRMqGU4ssoEx2+i3ckHGDbpxJKUKIWkQVCEYcoBzSZ7PTXN5doacW2q3RiSqDxBQERpCc8suzXWa1nhOtuXrudKTvxFaRx6+Phx/y7z/oe3hF0CCmLmzyJxEf4kc+fporjoS4FIuCBANxZGOqbgUVcbLOuKJ8fN5n8RiY2i0T3eUH7jfWhyUuP4gWrgAy+4pHE23mmFE6xmPTVxtxCRwOXTc5lKWFqGI6mXLdSj1a8q0RrypKAQd0/+JvP4Yf9LVux2i000hsB8hCQkEsPSY5mGgJ9AFNKKCl39b8l7+Hf+XSZbLZaLW/vA2UlGEW58UggiTbTodZmtNRQKb+/adRh/wAQniSoKTbuyChSVpjE0Rqkaiq3dP8A4m8/hh/0tP6KBPabRSgkqdunBEQq2UAO3gt0mfvqB51Tr6i2wXElLKSHULbTAW8VEbxIkgYdAdRT+uk0GcNncmf8JaZpEgmYVMnRPEJAMZZjU61IUXgCEpt7dKUwYxGPFGSRh4eIqE9XVWgooFFyq51QwySDIxLORhOYhPavq5dcUPXF5lhaaPMys5ZJJAyzM4hPYDzim9FAqs7i7xIDrTeElWJSFk4RBKciBOeFP84qDaV4lu4XieQyVW4CFLKQMWNeYCiAqJGVPK9FBkTtBSkidqWyTAnCG9QqTmV6FPDp2+mW12lhEK2nbrySBO7ByIkyF5kiR981qaKDPbP2whKiXdoW7iYAABbRBykyFmeeXbV5XSG0Ig3DBHrUfFTOigQ215YNqKkvsAkz9KjL0Z//AMq5/eO1+0se9R8VMqKxERHJmZmeZb/eO1+0se9R8VH947X7Sx71HxUyorLDFXuxNlOuLcU+3iWoqVFwBmdcsWVV/wC62yPPo/iE/FW9orjODFPHdhKjbNoiNIvPzlgv7rbI8+j+IT8VH91tkfaEfxCf1re0Vj3fF+mGfftp/wBk/OWMt7WxYRgtnkKU4/bSkOpWThfbOQBnIFRorZGva61rFY0hHve17b1p1l//2Q=="/>
          <p:cNvSpPr>
            <a:spLocks noChangeAspect="1" noChangeArrowheads="1"/>
          </p:cNvSpPr>
          <p:nvPr/>
        </p:nvSpPr>
        <p:spPr bwMode="auto">
          <a:xfrm>
            <a:off x="2159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0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dedicated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Purchase a computer for your station.</a:t>
            </a:r>
          </a:p>
          <a:p>
            <a:r>
              <a:rPr lang="en-US" dirty="0" smtClean="0"/>
              <a:t>Connect the cables and leave them alone.</a:t>
            </a:r>
          </a:p>
          <a:p>
            <a:r>
              <a:rPr lang="en-US" dirty="0" smtClean="0"/>
              <a:t>Once the system works, you will not want to disconnect any cables.</a:t>
            </a:r>
          </a:p>
          <a:p>
            <a:r>
              <a:rPr lang="en-US" dirty="0" smtClean="0"/>
              <a:t>Label the cables and where they connect.</a:t>
            </a:r>
          </a:p>
          <a:p>
            <a:r>
              <a:rPr lang="en-US" dirty="0" smtClean="0"/>
              <a:t>Get your computer connected to the Internet. Use </a:t>
            </a:r>
            <a:r>
              <a:rPr lang="en-US" dirty="0" err="1" smtClean="0"/>
              <a:t>DxSpotting</a:t>
            </a:r>
            <a:r>
              <a:rPr lang="en-US" dirty="0" smtClean="0"/>
              <a:t> </a:t>
            </a:r>
            <a:r>
              <a:rPr lang="en-US" smtClean="0"/>
              <a:t>(www.dxfor.me)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20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167</TotalTime>
  <Words>575</Words>
  <Application>Microsoft Office PowerPoint</Application>
  <PresentationFormat>On-screen Show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Aspect</vt:lpstr>
      <vt:lpstr>Successful CW</vt:lpstr>
      <vt:lpstr>Are you ready for CW?</vt:lpstr>
      <vt:lpstr>Prerequisite for Success</vt:lpstr>
      <vt:lpstr>How to get on the air with CW</vt:lpstr>
      <vt:lpstr>Station Set-up</vt:lpstr>
      <vt:lpstr>The Antenna</vt:lpstr>
      <vt:lpstr>Finding the Right Radio</vt:lpstr>
      <vt:lpstr>The Interface</vt:lpstr>
      <vt:lpstr>A dedicated computer</vt:lpstr>
      <vt:lpstr>Which software to use?</vt:lpstr>
      <vt:lpstr>Pimslear says CW is easy!</vt:lpstr>
      <vt:lpstr>Suzuki says to Get Operational</vt:lpstr>
      <vt:lpstr>What to expect</vt:lpstr>
      <vt:lpstr>CW Shortcuts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CW</dc:title>
  <dc:creator>rmorgan1</dc:creator>
  <cp:lastModifiedBy>rmorgan</cp:lastModifiedBy>
  <cp:revision>17</cp:revision>
  <dcterms:created xsi:type="dcterms:W3CDTF">2013-10-05T19:29:35Z</dcterms:created>
  <dcterms:modified xsi:type="dcterms:W3CDTF">2017-09-22T20:03:44Z</dcterms:modified>
</cp:coreProperties>
</file>